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10-6458-46D8-AD56-D5269A98D517}" type="datetimeFigureOut">
              <a:rPr lang="hr-HR" smtClean="0"/>
              <a:t>10.10.2019.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93F-A0DF-431E-9E49-319C382B2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235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10-6458-46D8-AD56-D5269A98D517}" type="datetimeFigureOut">
              <a:rPr lang="hr-HR" smtClean="0"/>
              <a:t>10.10.2019.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93F-A0DF-431E-9E49-319C382B2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015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10-6458-46D8-AD56-D5269A98D517}" type="datetimeFigureOut">
              <a:rPr lang="hr-HR" smtClean="0"/>
              <a:t>10.10.2019.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93F-A0DF-431E-9E49-319C382B2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8195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10-6458-46D8-AD56-D5269A98D517}" type="datetimeFigureOut">
              <a:rPr lang="hr-HR" smtClean="0"/>
              <a:t>10.10.2019.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93F-A0DF-431E-9E49-319C382B2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817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10-6458-46D8-AD56-D5269A98D517}" type="datetimeFigureOut">
              <a:rPr lang="hr-HR" smtClean="0"/>
              <a:t>10.10.2019.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93F-A0DF-431E-9E49-319C382B2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656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10-6458-46D8-AD56-D5269A98D517}" type="datetimeFigureOut">
              <a:rPr lang="hr-HR" smtClean="0"/>
              <a:t>10.10.2019.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93F-A0DF-431E-9E49-319C382B2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82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10-6458-46D8-AD56-D5269A98D517}" type="datetimeFigureOut">
              <a:rPr lang="hr-HR" smtClean="0"/>
              <a:t>10.10.2019.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93F-A0DF-431E-9E49-319C382B2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43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10-6458-46D8-AD56-D5269A98D517}" type="datetimeFigureOut">
              <a:rPr lang="hr-HR" smtClean="0"/>
              <a:t>10.10.2019.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93F-A0DF-431E-9E49-319C382B2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5080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10-6458-46D8-AD56-D5269A98D517}" type="datetimeFigureOut">
              <a:rPr lang="hr-HR" smtClean="0"/>
              <a:t>10.10.2019.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93F-A0DF-431E-9E49-319C382B2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7303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10-6458-46D8-AD56-D5269A98D517}" type="datetimeFigureOut">
              <a:rPr lang="hr-HR" smtClean="0"/>
              <a:t>10.10.2019.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93F-A0DF-431E-9E49-319C382B2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06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E10-6458-46D8-AD56-D5269A98D517}" type="datetimeFigureOut">
              <a:rPr lang="hr-HR" smtClean="0"/>
              <a:t>10.10.2019.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93F-A0DF-431E-9E49-319C382B2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695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16E10-6458-46D8-AD56-D5269A98D517}" type="datetimeFigureOut">
              <a:rPr lang="hr-HR" smtClean="0"/>
              <a:t>10.10.2019.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FF93F-A0DF-431E-9E49-319C382B22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683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eg"/><Relationship Id="rId4" Type="http://schemas.openxmlformats.org/officeDocument/2006/relationships/image" Target="../media/image9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ASTRONOMIJA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6780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Arapi i Kopernik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Arapi - preuzeli i dopunili grčka saznanja</a:t>
            </a:r>
          </a:p>
          <a:p>
            <a:r>
              <a:rPr lang="hr-HR" dirty="0"/>
              <a:t>europska astronomija stagnira od Ptolemeja (2.st.pr.Krista)do Nikole Kopernika (15./16.st.)</a:t>
            </a:r>
          </a:p>
          <a:p>
            <a:r>
              <a:rPr lang="hr-HR" dirty="0"/>
              <a:t>Kopernik – Poljak, zalaže se za heliocentrični sustav (O kretanju nebeskih sfera)</a:t>
            </a:r>
          </a:p>
          <a:p>
            <a:r>
              <a:rPr lang="hr-HR" dirty="0"/>
              <a:t>problemi s Crkvom</a:t>
            </a:r>
          </a:p>
          <a:p>
            <a:r>
              <a:rPr lang="hr-HR" dirty="0"/>
              <a:t>pokrenuo europsku astronomiju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789040"/>
            <a:ext cx="2448272" cy="293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601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Tycho Brahe i Johannes Kepler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Danac, 16.st – slijedi Kopernikove ideje</a:t>
            </a:r>
          </a:p>
          <a:p>
            <a:r>
              <a:rPr lang="hr-HR" dirty="0"/>
              <a:t>privukao učenika – Johannesa Keplera – odbacio kružno gibanje planeta i uveo eliptične putanje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241" y="3645024"/>
            <a:ext cx="5495925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570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Galileo Galilei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Talijan, Kopernikov pristaša</a:t>
            </a:r>
          </a:p>
          <a:p>
            <a:r>
              <a:rPr lang="hr-HR" dirty="0"/>
              <a:t>prvi koristio teleskop (1609.) – otkrio kratere i planine na Mjesecu, 4 najveća Jupiterova satelita, Sunčeve pjege, Venerine faze...</a:t>
            </a:r>
          </a:p>
          <a:p>
            <a:r>
              <a:rPr lang="hr-HR" dirty="0"/>
              <a:t>„Zvjezdani glasnik” – osuda Crkve – zatvor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293096"/>
            <a:ext cx="1800200" cy="22322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509120"/>
            <a:ext cx="1817562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884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0000"/>
                </a:solidFill>
              </a:rPr>
              <a:t>Usporedba današnjih i Galilejevog teleskopa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655" y="4457702"/>
            <a:ext cx="1905000" cy="2376703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664" y="4457702"/>
            <a:ext cx="1800200" cy="22322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38695"/>
            <a:ext cx="4214812" cy="28241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214" y="1533932"/>
            <a:ext cx="381000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223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Isaac Newton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Englez, 17./18.st.</a:t>
            </a:r>
          </a:p>
          <a:p>
            <a:r>
              <a:rPr lang="hr-HR" dirty="0"/>
              <a:t>postavio temelje astronomije i fizike sve do teorije relativiteta (poč.20.st.)</a:t>
            </a:r>
          </a:p>
          <a:p>
            <a:r>
              <a:rPr lang="hr-HR" dirty="0"/>
              <a:t>otkrića – zakon gravitacije, riješio </a:t>
            </a:r>
          </a:p>
          <a:p>
            <a:pPr marL="0" indent="0">
              <a:buNone/>
            </a:pPr>
            <a:r>
              <a:rPr lang="hr-HR" dirty="0"/>
              <a:t>    problem gibanja planeta</a:t>
            </a:r>
          </a:p>
          <a:p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852936"/>
            <a:ext cx="2522333" cy="3407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40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„Sazrijevanje” astronomije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postignuto korištenjem saznanja iz fizike, bez kojih je razumijevanje astronomije nemoguće</a:t>
            </a:r>
          </a:p>
          <a:p>
            <a:r>
              <a:rPr lang="hr-HR" dirty="0"/>
              <a:t>William Herschel – Englez, 18./19.st. – otkrio Uran</a:t>
            </a:r>
          </a:p>
          <a:p>
            <a:r>
              <a:rPr lang="hr-HR" dirty="0"/>
              <a:t>uskoro je otkriven i Neptun</a:t>
            </a:r>
          </a:p>
          <a:p>
            <a:r>
              <a:rPr lang="hr-HR" dirty="0"/>
              <a:t>spektroskop – rastavlja svjetlost na spektar različitih boja – svaki kemijski element ostavlja drugačiju boju – građa nebeskih tijela i maglica</a:t>
            </a:r>
          </a:p>
          <a:p>
            <a:r>
              <a:rPr lang="hr-HR" dirty="0"/>
              <a:t>Dopplerov efekt – brzina i smjer svemirskih objekata</a:t>
            </a:r>
          </a:p>
        </p:txBody>
      </p:sp>
    </p:spTree>
    <p:extLst>
      <p:ext uri="{BB962C8B-B14F-4D97-AF65-F5344CB8AC3E}">
        <p14:creationId xmlns:p14="http://schemas.microsoft.com/office/powerpoint/2010/main" val="2643719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Astrofizika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saznanja o svemiru potvrđuje sa saznanjima iz fizike</a:t>
            </a:r>
          </a:p>
          <a:p>
            <a:r>
              <a:rPr lang="hr-HR" dirty="0"/>
              <a:t>predstavnici – Max Planck (Nijemac – „otac” kvantne fizike”), Albert Einstein (teorija relativnosti – međuovisnost                   prostora, vremena, mase i brzine)</a:t>
            </a:r>
          </a:p>
          <a:p>
            <a:r>
              <a:rPr lang="hr-HR" dirty="0"/>
              <a:t>gravitacija savija svjetlost</a:t>
            </a:r>
          </a:p>
          <a:p>
            <a:r>
              <a:rPr lang="hr-HR" dirty="0"/>
              <a:t>svemir se širi u beskonačnost</a:t>
            </a:r>
          </a:p>
          <a:p>
            <a:r>
              <a:rPr lang="hr-HR" dirty="0"/>
              <a:t>vrijeme ne teče svugdje isto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645024"/>
            <a:ext cx="237626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687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Zapamtimo!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Astronomija – znanost, astrologija nije znanost</a:t>
            </a:r>
          </a:p>
          <a:p>
            <a:r>
              <a:rPr lang="hr-HR" dirty="0"/>
              <a:t>Razvila se zbog nužnosti predviđanja poplava – prvi kalendari (Mezopotamija, Egipat…)</a:t>
            </a:r>
          </a:p>
          <a:p>
            <a:r>
              <a:rPr lang="hr-HR" dirty="0"/>
              <a:t>Brojni problemi u razvoju, npr. crkva</a:t>
            </a:r>
          </a:p>
          <a:p>
            <a:r>
              <a:rPr lang="hr-HR" dirty="0"/>
              <a:t>Razvoj teleskopa – brži razvoj</a:t>
            </a:r>
          </a:p>
          <a:p>
            <a:r>
              <a:rPr lang="hr-HR" dirty="0"/>
              <a:t>Najpoznatiji astronomi – Kopernik, Galileo, Newton</a:t>
            </a:r>
            <a:r>
              <a:rPr lang="hr-HR"/>
              <a:t>, Hubble…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87317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Što je astronomija?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znanost koja proučava nebeska tijela i pojave u svemiru izvan Zemlje (crne rupe, zvijezde, planete, komete...)</a:t>
            </a:r>
          </a:p>
          <a:p>
            <a:r>
              <a:rPr lang="hr-HR" dirty="0"/>
              <a:t>hrvatski naziv – zvjezdoznanstvo</a:t>
            </a:r>
          </a:p>
          <a:p>
            <a:r>
              <a:rPr lang="hr-HR" dirty="0"/>
              <a:t>jedna od najstarijih ljudskih znanosti (Babilonci, Egipćani, Kinezi, Sumerani...)</a:t>
            </a:r>
          </a:p>
          <a:p>
            <a:r>
              <a:rPr lang="hr-HR" dirty="0"/>
              <a:t>razvila se iz potrebe ljudi za poznavanjem kalendara (poplave) i orijentacije (plovidba)</a:t>
            </a:r>
          </a:p>
          <a:p>
            <a:r>
              <a:rPr lang="hr-HR" dirty="0"/>
              <a:t>u početku nerazdvojna od astrologije</a:t>
            </a:r>
          </a:p>
          <a:p>
            <a:pPr marL="0" indent="0">
              <a:buNone/>
            </a:pP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76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Astronomija i astrologija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astrologija – bazira se na uvjerenju da nebeska tijela mogu utjecati na život ljudi</a:t>
            </a:r>
          </a:p>
          <a:p>
            <a:r>
              <a:rPr lang="hr-HR" dirty="0"/>
              <a:t>nema znanstvenu podlogu</a:t>
            </a:r>
          </a:p>
          <a:p>
            <a:r>
              <a:rPr lang="hr-HR" dirty="0"/>
              <a:t>u prošlosti vrlo bitna zbog pokušaja pogađanja ishoda i smjera razvoja budućih događaja (proricanje budućnosti)</a:t>
            </a:r>
          </a:p>
          <a:p>
            <a:r>
              <a:rPr lang="hr-HR" dirty="0"/>
              <a:t>danas služi za razonodu, ali i zaradu (horoskopi, tarot itd.)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5270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Astrologija – 12 znakova zodijaka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412776"/>
            <a:ext cx="4487080" cy="4525963"/>
          </a:xfrm>
        </p:spPr>
      </p:pic>
    </p:spTree>
    <p:extLst>
      <p:ext uri="{BB962C8B-B14F-4D97-AF65-F5344CB8AC3E}">
        <p14:creationId xmlns:p14="http://schemas.microsoft.com/office/powerpoint/2010/main" val="2354644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Razvoj astronomije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prvi ostaci iz prošlosti (neprovjereni)</a:t>
            </a:r>
          </a:p>
          <a:p>
            <a:r>
              <a:rPr lang="hr-HR" dirty="0"/>
              <a:t>Francuska – kost sa „Mjesečevim mjenama”</a:t>
            </a:r>
          </a:p>
          <a:p>
            <a:r>
              <a:rPr lang="hr-HR" dirty="0"/>
              <a:t>starost – 32 000 godina</a:t>
            </a:r>
          </a:p>
          <a:p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573016"/>
            <a:ext cx="438150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386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Razvoj astronomije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Mezopotamija – prvi utemeljeni dokazi interesa čovjeka za nebeska tijela</a:t>
            </a:r>
          </a:p>
          <a:p>
            <a:r>
              <a:rPr lang="hr-HR" dirty="0"/>
              <a:t>starost – oko 3000 g. pr. Krista – glinene pločice</a:t>
            </a:r>
          </a:p>
          <a:p>
            <a:r>
              <a:rPr lang="hr-HR" dirty="0"/>
              <a:t>Sunce i Mjesec „putuju” kroz 12 nakupina zvijezda (zodijak)</a:t>
            </a:r>
          </a:p>
          <a:p>
            <a:r>
              <a:rPr lang="hr-HR" dirty="0"/>
              <a:t>poznavali još 5 „zvijezda lutalica” – zapravo su to bili planeti</a:t>
            </a:r>
          </a:p>
        </p:txBody>
      </p:sp>
    </p:spTree>
    <p:extLst>
      <p:ext uri="{BB962C8B-B14F-4D97-AF65-F5344CB8AC3E}">
        <p14:creationId xmlns:p14="http://schemas.microsoft.com/office/powerpoint/2010/main" val="3917599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Razvoj astronomije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znanja iz Mezopotamije se šire – Egipat, Grčka...</a:t>
            </a:r>
          </a:p>
          <a:p>
            <a:r>
              <a:rPr lang="hr-HR" dirty="0"/>
              <a:t>poznavati kalendar znači predvidjeti dolazak polava i suša o kojima je ovisio život</a:t>
            </a:r>
          </a:p>
          <a:p>
            <a:r>
              <a:rPr lang="hr-HR" dirty="0"/>
              <a:t>točno predvidjeti poplave i suše je „dokaz” vladara podanicima da su poslani od Boga</a:t>
            </a:r>
          </a:p>
          <a:p>
            <a:r>
              <a:rPr lang="hr-HR" dirty="0"/>
              <a:t>svećenici – visok status u Mezopotamiji i Egiptu</a:t>
            </a:r>
          </a:p>
          <a:p>
            <a:r>
              <a:rPr lang="hr-HR" dirty="0"/>
              <a:t>a</a:t>
            </a:r>
            <a:r>
              <a:rPr lang="hr-HR"/>
              <a:t>stronomija </a:t>
            </a:r>
            <a:r>
              <a:rPr lang="hr-HR" dirty="0"/>
              <a:t>se razvija i u Kini, Indiji, Amerikama (Maye, Azteci </a:t>
            </a:r>
            <a:r>
              <a:rPr lang="hr-HR"/>
              <a:t>– Quetzalcoatl), Europi (Stonehenge)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4901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Quetzalcoatl i Stonehenge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96752"/>
            <a:ext cx="4470400" cy="3810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859" y="3429000"/>
            <a:ext cx="4248472" cy="3141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259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Grčka astronomija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razdvojena od religije</a:t>
            </a:r>
          </a:p>
          <a:p>
            <a:r>
              <a:rPr lang="hr-HR" dirty="0"/>
              <a:t>dostignuća – oblik Zemlje, predviđanje pomrčine Sunca</a:t>
            </a:r>
          </a:p>
          <a:p>
            <a:r>
              <a:rPr lang="hr-HR" dirty="0"/>
              <a:t>Tales iz Mileta, Pitagora (glazba sfera), Aristotel (Zemlja je središte svemira – geocentrični sustav), Aristarh iz Samosa (Sunce je u središtu svemira – heliocentrični sustav), Ptolemej...</a:t>
            </a:r>
          </a:p>
        </p:txBody>
      </p:sp>
    </p:spTree>
    <p:extLst>
      <p:ext uri="{BB962C8B-B14F-4D97-AF65-F5344CB8AC3E}">
        <p14:creationId xmlns:p14="http://schemas.microsoft.com/office/powerpoint/2010/main" val="3579471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638</Words>
  <Application>Microsoft Office PowerPoint</Application>
  <PresentationFormat>Prikaz na zaslonu (4:3)</PresentationFormat>
  <Paragraphs>70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ASTRONOMIJA</vt:lpstr>
      <vt:lpstr>Što je astronomija?</vt:lpstr>
      <vt:lpstr>Astronomija i astrologija</vt:lpstr>
      <vt:lpstr>Astrologija – 12 znakova zodijaka</vt:lpstr>
      <vt:lpstr>Razvoj astronomije</vt:lpstr>
      <vt:lpstr>Razvoj astronomije</vt:lpstr>
      <vt:lpstr>Razvoj astronomije</vt:lpstr>
      <vt:lpstr>Quetzalcoatl i Stonehenge</vt:lpstr>
      <vt:lpstr>Grčka astronomija</vt:lpstr>
      <vt:lpstr>Arapi i Kopernik</vt:lpstr>
      <vt:lpstr>Tycho Brahe i Johannes Kepler</vt:lpstr>
      <vt:lpstr>Galileo Galilei</vt:lpstr>
      <vt:lpstr>Usporedba današnjih i Galilejevog teleskopa</vt:lpstr>
      <vt:lpstr>Isaac Newton</vt:lpstr>
      <vt:lpstr>„Sazrijevanje” astronomije</vt:lpstr>
      <vt:lpstr>Astrofizika</vt:lpstr>
      <vt:lpstr>Zapamtimo!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ASTRONOMIJA</dc:title>
  <dc:creator>MadTeacher</dc:creator>
  <cp:lastModifiedBy>MadTeacher</cp:lastModifiedBy>
  <cp:revision>28</cp:revision>
  <dcterms:created xsi:type="dcterms:W3CDTF">2015-01-28T15:18:52Z</dcterms:created>
  <dcterms:modified xsi:type="dcterms:W3CDTF">2019-10-10T14:57:34Z</dcterms:modified>
</cp:coreProperties>
</file>