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5" r:id="rId11"/>
    <p:sldId id="266" r:id="rId12"/>
    <p:sldId id="267" r:id="rId13"/>
    <p:sldId id="269" r:id="rId14"/>
    <p:sldId id="284" r:id="rId15"/>
    <p:sldId id="285" r:id="rId16"/>
    <p:sldId id="270" r:id="rId17"/>
    <p:sldId id="283" r:id="rId18"/>
    <p:sldId id="279" r:id="rId19"/>
    <p:sldId id="280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094DFD-B0A0-43E7-A556-0B2C7BABB9D6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76474A-FBAE-48F0-8188-73FD719132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AC788-9AA3-40DC-820C-F944BADA2FAF}" type="slidenum">
              <a:rPr lang="hr-HR" smtClean="0"/>
              <a:pPr/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Hibrid – ono što je različitog podrijetla ili nastanka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6474A-FBAE-48F0-8188-73FD7191326D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DF13-A6F1-4733-B9B1-BD7626E9FE89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9437-2CA5-4B07-9A47-D2BFDC112B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008C-5C17-41B8-AF96-93E1BD69C09A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28C0-D8AE-4B71-8FC8-29992A9505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D0E9-3932-409B-9796-DD5ABD8AA543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BC3A-1541-4C3C-8E0D-E46DF6B46B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106C-42BD-4BC8-A557-6444C44406AB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638A-FDAD-430A-B0A3-DE430C4365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D863-4A12-4B12-9D59-A04980B60A48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165B-DB04-4E2D-9E30-96E3305F9F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3A5C-79F2-4702-8E92-16B4A7DE96B6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51C2-10F5-4188-A838-31225F272E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4A85-05B0-4F55-9934-C8FC9D2C661D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96F9-882A-4F5D-A34D-168D229EA7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26FD-4506-4791-B597-5B8AD794AF7C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AAEC-C747-47F2-B0D1-4F0985AD16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5444-5B9A-487B-B8A4-12D502A03221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A27E-4399-446D-AF54-55902211DE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CD8B-632D-4FEC-B167-F79A0674FC08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1124-631F-4B46-B37E-8674C89B5F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A1B6-26AD-4CE0-8AD4-4D4CB81E9A43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077A-3A9C-4D04-AC89-FD9ED68212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A8AD0-D0EF-4E25-A889-579225DD8812}" type="datetimeFigureOut">
              <a:rPr lang="sr-Latn-CS"/>
              <a:pPr>
                <a:defRPr/>
              </a:pPr>
              <a:t>6.11.2011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2987AF-CDD7-40C6-9276-533B9D8FE3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6600" smtClean="0">
                <a:latin typeface="Baskerville Old Face" pitchFamily="18" charset="0"/>
              </a:rPr>
              <a:t>On je svuda oko nas…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Čuvali smo ga od mađarizacije…</a:t>
            </a:r>
          </a:p>
        </p:txBody>
      </p:sp>
      <p:pic>
        <p:nvPicPr>
          <p:cNvPr id="11267" name="Rezervirano mjesto sadržaja 3" descr="33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A danas slobodno odjekuje…</a:t>
            </a:r>
          </a:p>
        </p:txBody>
      </p:sp>
      <p:pic>
        <p:nvPicPr>
          <p:cNvPr id="12291" name="Rezervirano mjesto sadržaja 3" descr="zagreb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3675" y="1600200"/>
            <a:ext cx="6216650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Diljem Lijepe naše…</a:t>
            </a:r>
          </a:p>
        </p:txBody>
      </p:sp>
      <p:pic>
        <p:nvPicPr>
          <p:cNvPr id="13315" name="Rezervirano mjesto sadržaja 3" descr="dubrovni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014538"/>
            <a:ext cx="4895850" cy="36957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 “ČA”</a:t>
            </a:r>
          </a:p>
        </p:txBody>
      </p:sp>
      <p:pic>
        <p:nvPicPr>
          <p:cNvPr id="14339" name="Rezervirano mjesto sadržaja 3" descr="Kornati-Hrvats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00" y="2338388"/>
            <a:ext cx="4064000" cy="3048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 “ŠTO”</a:t>
            </a:r>
          </a:p>
        </p:txBody>
      </p:sp>
      <p:pic>
        <p:nvPicPr>
          <p:cNvPr id="15363" name="Rezervirano mjesto sadržaja 3" descr="slavonij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47900" y="2252663"/>
            <a:ext cx="4648200" cy="32194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 “KAJ”</a:t>
            </a:r>
          </a:p>
        </p:txBody>
      </p:sp>
      <p:pic>
        <p:nvPicPr>
          <p:cNvPr id="16387" name="Rezervirano mjesto sadržaja 3" descr="nVelikiTab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tri su njegova sastavna dijela…</a:t>
            </a:r>
          </a:p>
        </p:txBody>
      </p:sp>
      <p:pic>
        <p:nvPicPr>
          <p:cNvPr id="17411" name="Rezervirano mjesto sadržaja 3" descr="Mediterannean_Croatia_Sibenik_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Slušamo ga u kazališnim predstavama.</a:t>
            </a:r>
          </a:p>
        </p:txBody>
      </p:sp>
      <p:pic>
        <p:nvPicPr>
          <p:cNvPr id="18435" name="Rezervirano mjesto sadržaja 3" descr="hnk_zdena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2750" y="1600200"/>
            <a:ext cx="3238500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Prvi njegov rječnik na četiri druga prevađa mu riječi.</a:t>
            </a:r>
          </a:p>
        </p:txBody>
      </p:sp>
      <p:pic>
        <p:nvPicPr>
          <p:cNvPr id="19459" name="Rezervirano mjesto sadržaja 3" descr="STG2985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8313" y="1600200"/>
            <a:ext cx="3127375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U nedavnoj prošlosti od njega htjedoše hibrid napraviti,</a:t>
            </a:r>
          </a:p>
        </p:txBody>
      </p:sp>
      <p:pic>
        <p:nvPicPr>
          <p:cNvPr id="20483" name="Rezervirano mjesto sadržaja 3" descr="deklaracija_jezik_wiki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47938" y="2554288"/>
            <a:ext cx="4048125" cy="26193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Domovina Hrvatska i njegov je dom…</a:t>
            </a:r>
          </a:p>
        </p:txBody>
      </p:sp>
      <p:pic>
        <p:nvPicPr>
          <p:cNvPr id="3075" name="Rezervirano mjesto sadržaja 3" descr="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46400" y="2274888"/>
            <a:ext cx="3251200" cy="3175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ali ne uspješe…</a:t>
            </a:r>
          </a:p>
        </p:txBody>
      </p:sp>
      <p:pic>
        <p:nvPicPr>
          <p:cNvPr id="21507" name="Rezervirano mjesto sadržaja 3" descr="18.8.10.2_00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On pripada nama Hrvatima…</a:t>
            </a:r>
          </a:p>
        </p:txBody>
      </p:sp>
      <p:pic>
        <p:nvPicPr>
          <p:cNvPr id="22531" name="Rezervirano mjesto sadržaja 3" descr="805 Licitarsko srce veli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z="7200" smtClean="0"/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z="7200" smtClean="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hr-HR" sz="7200" smtClean="0">
                <a:latin typeface="Baskerville Old Face" pitchFamily="18" charset="0"/>
              </a:rPr>
              <a:t>To naš je jedan jedini</a:t>
            </a:r>
          </a:p>
          <a:p>
            <a:pPr eaLnBrk="1" hangingPunct="1">
              <a:buFont typeface="Arial" charset="0"/>
              <a:buNone/>
            </a:pPr>
            <a:r>
              <a:rPr lang="hr-HR" sz="7200" smtClean="0">
                <a:latin typeface="Baskerville Old Face" pitchFamily="18" charset="0"/>
              </a:rPr>
              <a:t>           …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Na Baščanskoj je ploči…</a:t>
            </a:r>
          </a:p>
        </p:txBody>
      </p:sp>
      <p:pic>
        <p:nvPicPr>
          <p:cNvPr id="4099" name="Rezervirano mjesto sadržaja 3" descr="baskatable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14563"/>
            <a:ext cx="6572250" cy="364331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U notama i zvucima hrvatske himne…</a:t>
            </a:r>
          </a:p>
        </p:txBody>
      </p:sp>
      <p:pic>
        <p:nvPicPr>
          <p:cNvPr id="5123" name="Rezervirano mjesto sadržaja 3" descr="700px-Himna-izvornik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1811338"/>
            <a:ext cx="6667500" cy="41052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Trima pismima pisan…</a:t>
            </a:r>
          </a:p>
        </p:txBody>
      </p:sp>
      <p:pic>
        <p:nvPicPr>
          <p:cNvPr id="6147" name="Rezervirano mjesto sadržaja 3" descr="Goglat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1275" y="2509838"/>
            <a:ext cx="3981450" cy="27051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Govoren i kraljevima slavnim…</a:t>
            </a:r>
          </a:p>
        </p:txBody>
      </p:sp>
      <p:pic>
        <p:nvPicPr>
          <p:cNvPr id="7171" name="Rezervirano mjesto sadržaja 3" descr="King_Tomislav_Statue-Mace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4789487" cy="435768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I ocem književnosti naše…</a:t>
            </a:r>
          </a:p>
        </p:txBody>
      </p:sp>
      <p:pic>
        <p:nvPicPr>
          <p:cNvPr id="8195" name="Rezervirano mjesto sadržaja 3" descr="maruli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6050" y="1600200"/>
            <a:ext cx="3771900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Ujedinjen je i standardiziran u 19. st.</a:t>
            </a:r>
          </a:p>
        </p:txBody>
      </p:sp>
      <p:pic>
        <p:nvPicPr>
          <p:cNvPr id="9219" name="Rezervirano mjesto sadržaja 3" descr="STG11349.gi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643063"/>
            <a:ext cx="5214937" cy="45005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Baskerville Old Face" pitchFamily="18" charset="0"/>
              </a:rPr>
              <a:t>Pripadnici Hrvatskog narodnog preporoda svoju su borbu usmjerili na njegovo očuvanje.</a:t>
            </a:r>
          </a:p>
        </p:txBody>
      </p:sp>
      <p:pic>
        <p:nvPicPr>
          <p:cNvPr id="10243" name="Rezervirano mjesto sadržaja 3" descr="narodni_preporo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908300"/>
            <a:ext cx="4214813" cy="302101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145</Words>
  <Application>Microsoft Office PowerPoint</Application>
  <PresentationFormat>Prikaz na zaslonu (4:3)</PresentationFormat>
  <Paragraphs>27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On je svuda oko nas…</vt:lpstr>
      <vt:lpstr>Domovina Hrvatska i njegov je dom…</vt:lpstr>
      <vt:lpstr>Na Baščanskoj je ploči…</vt:lpstr>
      <vt:lpstr>U notama i zvucima hrvatske himne…</vt:lpstr>
      <vt:lpstr>Trima pismima pisan…</vt:lpstr>
      <vt:lpstr>Govoren i kraljevima slavnim…</vt:lpstr>
      <vt:lpstr>I ocem književnosti naše…</vt:lpstr>
      <vt:lpstr>Ujedinjen je i standardiziran u 19. st.</vt:lpstr>
      <vt:lpstr>Pripadnici Hrvatskog narodnog preporoda svoju su borbu usmjerili na njegovo očuvanje.</vt:lpstr>
      <vt:lpstr>Čuvali smo ga od mađarizacije…</vt:lpstr>
      <vt:lpstr>A danas slobodno odjekuje…</vt:lpstr>
      <vt:lpstr>Diljem Lijepe naše…</vt:lpstr>
      <vt:lpstr>I “ČA”</vt:lpstr>
      <vt:lpstr>I “ŠTO”</vt:lpstr>
      <vt:lpstr>I “KAJ”</vt:lpstr>
      <vt:lpstr>tri su njegova sastavna dijela…</vt:lpstr>
      <vt:lpstr>Slušamo ga u kazališnim predstavama.</vt:lpstr>
      <vt:lpstr>Prvi njegov rječnik na četiri druga prevađa mu riječi.</vt:lpstr>
      <vt:lpstr>U nedavnoj prošlosti od njega htjedoše hibrid napraviti,</vt:lpstr>
      <vt:lpstr>ali ne uspješe…</vt:lpstr>
      <vt:lpstr>On pripada nama Hrvatima…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 DILL 1</dc:creator>
  <cp:lastModifiedBy>PC DILL 1</cp:lastModifiedBy>
  <cp:revision>17</cp:revision>
  <dcterms:created xsi:type="dcterms:W3CDTF">2011-10-03T16:12:14Z</dcterms:created>
  <dcterms:modified xsi:type="dcterms:W3CDTF">2011-11-06T18:13:41Z</dcterms:modified>
</cp:coreProperties>
</file>